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8"/>
  </p:notesMasterIdLst>
  <p:handoutMasterIdLst>
    <p:handoutMasterId r:id="rId9"/>
  </p:handoutMasterIdLst>
  <p:sldIdLst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63" d="100"/>
          <a:sy n="63" d="100"/>
        </p:scale>
        <p:origin x="732" y="5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65000"/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rmAutofit/>
          </a:bodyPr>
          <a:lstStyle/>
          <a:p>
            <a:r>
              <a:rPr lang="en-US" dirty="0"/>
              <a:t>HTML</a:t>
            </a:r>
            <a:br>
              <a:rPr lang="en-US" dirty="0"/>
            </a:br>
            <a:r>
              <a:rPr lang="en-US" dirty="0"/>
              <a:t>animation</a:t>
            </a:r>
          </a:p>
        </p:txBody>
      </p:sp>
      <p:pic>
        <p:nvPicPr>
          <p:cNvPr id="14" name="Picture Placeholder 13" descr="Data Points Digital background">
            <a:extLst>
              <a:ext uri="{FF2B5EF4-FFF2-40B4-BE49-F238E27FC236}">
                <a16:creationId xmlns:a16="http://schemas.microsoft.com/office/drawing/2014/main" id="{9A8AD548-922D-4E1D-B19C-5F6E808B816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452360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rmAutofit/>
          </a:bodyPr>
          <a:lstStyle/>
          <a:p>
            <a:r>
              <a:rPr lang="en-US" dirty="0"/>
              <a:t>GIFs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3"/>
    </mc:Choice>
    <mc:Fallback>
      <p:transition spd="slow" advTm="2833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A70E42CA-449F-4E68-8253-2221B87291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23"/>
          <a:stretch/>
        </p:blipFill>
        <p:spPr>
          <a:xfrm>
            <a:off x="0" y="162560"/>
            <a:ext cx="12192000" cy="6431280"/>
          </a:xfrm>
          <a:prstGeom prst="rect">
            <a:avLst/>
          </a:prstGeom>
        </p:spPr>
      </p:pic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E6DA06CE-FA81-446A-8EC6-D25F01EB6A60}"/>
              </a:ext>
            </a:extLst>
          </p:cNvPr>
          <p:cNvCxnSpPr/>
          <p:nvPr/>
        </p:nvCxnSpPr>
        <p:spPr>
          <a:xfrm>
            <a:off x="2235200" y="4023360"/>
            <a:ext cx="5110480" cy="1889760"/>
          </a:xfrm>
          <a:prstGeom prst="bentConnector3">
            <a:avLst>
              <a:gd name="adj1" fmla="val 696"/>
            </a:avLst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6631860-2E5E-45A8-BA39-EA5C2FFCD37B}"/>
              </a:ext>
            </a:extLst>
          </p:cNvPr>
          <p:cNvSpPr txBox="1"/>
          <p:nvPr/>
        </p:nvSpPr>
        <p:spPr>
          <a:xfrm>
            <a:off x="2235200" y="5543788"/>
            <a:ext cx="3566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rgbClr val="002060"/>
                </a:solidFill>
              </a:rPr>
              <a:t>Location of the Image and html files</a:t>
            </a:r>
          </a:p>
        </p:txBody>
      </p:sp>
    </p:spTree>
    <p:extLst>
      <p:ext uri="{BB962C8B-B14F-4D97-AF65-F5344CB8AC3E}">
        <p14:creationId xmlns:p14="http://schemas.microsoft.com/office/powerpoint/2010/main" val="3302347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75"/>
    </mc:Choice>
    <mc:Fallback>
      <p:transition spd="slow" advTm="10275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htmlAnumation">
            <a:hlinkClick r:id="" action="ppaction://media"/>
            <a:extLst>
              <a:ext uri="{FF2B5EF4-FFF2-40B4-BE49-F238E27FC236}">
                <a16:creationId xmlns:a16="http://schemas.microsoft.com/office/drawing/2014/main" id="{1349AE34-F4FB-45DC-994B-55D223F1E6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93700"/>
            <a:ext cx="12192000" cy="607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339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840"/>
    </mc:Choice>
    <mc:Fallback>
      <p:transition spd="slow" advTm="328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7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10"/>
        <p14:playEvt time="30621" objId="10"/>
        <p14:pauseEvt time="31113" objId="10"/>
        <p14:stopEvt time="32840" objId="10"/>
      </p14:showEvtLst>
    </p:ext>
  </p:extLst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3D float design</Template>
  <TotalTime>11</TotalTime>
  <Words>12</Words>
  <Application>Microsoft Office PowerPoint</Application>
  <PresentationFormat>Widescreen</PresentationFormat>
  <Paragraphs>4</Paragraphs>
  <Slides>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Gill Sans MT</vt:lpstr>
      <vt:lpstr>Walbaum Display</vt:lpstr>
      <vt:lpstr>3DFloatVTI</vt:lpstr>
      <vt:lpstr>HTML animation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HTML animation</dc:title>
  <dc:creator>Manas Rath</dc:creator>
  <cp:lastModifiedBy>Manas Rath</cp:lastModifiedBy>
  <cp:revision>2</cp:revision>
  <dcterms:created xsi:type="dcterms:W3CDTF">2022-01-14T14:12:07Z</dcterms:created>
  <dcterms:modified xsi:type="dcterms:W3CDTF">2022-01-14T14:23:29Z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